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63d7d17b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6dfa1572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3d9627c6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7413bc81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3bbcf4b0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72646d73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1f4dd3b1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2e851985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244e829f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1e61a758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1d3191fd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21678804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1412cfbe.jpe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5f04cd3d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343e9087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7782a9dc.jpe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235de7d0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6a1e1ad3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5e734912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62c26d2f.jpe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4a8e5b50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480d076d.jpe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4f62aa0f.jpe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568ae780.jpe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3964b0e3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34e7b634.jpe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1992485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bdd0586b2b0e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DeBaliviere, DeBaliviere Place, West End, Visitation Park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October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29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(39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(17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326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(382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(130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228600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(2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58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(50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(14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Visitation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228600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5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98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20.47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1.41 (Kingsway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10.11 (Vandeventer)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5.05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22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(25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139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(227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-78%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(36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3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Pickpocket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Day &amp;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DeBaliviere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Skinker DeBaliviere: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228600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Day &amp;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 Density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Over 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Crimes by Day &amp;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Visitation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Crimes by Days of the Week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Time of Day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Day &amp;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21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154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(128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33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65%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(20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DeBaliviere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228600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2020-12-01T15:16:23Z</dcterms:modified>
  <cp:category/>
</cp:coreProperties>
</file>